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144000" cy="5143500" type="screen16x9"/>
  <p:notesSz cx="6858000" cy="9144000"/>
  <p:defaultTextStyle>
    <a:defPPr>
      <a:defRPr lang="en-US"/>
    </a:defPPr>
    <a:lvl1pPr algn="l" defTabSz="3429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342900" algn="l" defTabSz="3429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685800" algn="l" defTabSz="3429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028700" algn="l" defTabSz="3429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371600" algn="l" defTabSz="3429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84"/>
    <a:srgbClr val="0082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28EA11-2AD7-439D-8F51-B468E9BB2EAB}" v="69" dt="2021-08-23T14:50:38.5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30" autoAdjust="0"/>
    <p:restoredTop sz="94660"/>
  </p:normalViewPr>
  <p:slideViewPr>
    <p:cSldViewPr snapToObjects="1">
      <p:cViewPr varScale="1">
        <p:scale>
          <a:sx n="124" d="100"/>
          <a:sy n="124" d="100"/>
        </p:scale>
        <p:origin x="69" y="5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a Gonzalez" userId="f19be246ba7414cd" providerId="LiveId" clId="{0A28EA11-2AD7-439D-8F51-B468E9BB2EAB}"/>
    <pc:docChg chg="modSld">
      <pc:chgData name="Paula Gonzalez" userId="f19be246ba7414cd" providerId="LiveId" clId="{0A28EA11-2AD7-439D-8F51-B468E9BB2EAB}" dt="2021-08-23T14:50:38.500" v="68" actId="20577"/>
      <pc:docMkLst>
        <pc:docMk/>
      </pc:docMkLst>
      <pc:sldChg chg="modSp">
        <pc:chgData name="Paula Gonzalez" userId="f19be246ba7414cd" providerId="LiveId" clId="{0A28EA11-2AD7-439D-8F51-B468E9BB2EAB}" dt="2021-08-23T14:50:38.500" v="68" actId="20577"/>
        <pc:sldMkLst>
          <pc:docMk/>
          <pc:sldMk cId="1639352472" sldId="266"/>
        </pc:sldMkLst>
        <pc:graphicFrameChg chg="mod">
          <ac:chgData name="Paula Gonzalez" userId="f19be246ba7414cd" providerId="LiveId" clId="{0A28EA11-2AD7-439D-8F51-B468E9BB2EAB}" dt="2021-08-23T14:50:38.500" v="68" actId="20577"/>
          <ac:graphicFrameMkLst>
            <pc:docMk/>
            <pc:sldMk cId="1639352472" sldId="266"/>
            <ac:graphicFrameMk id="4" creationId="{5086BE48-9B30-4A3F-8F53-320176E5B303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85141B-F576-4FDB-939F-3E38C7B75B16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154C2D-FD57-4552-A232-D58B1F1197E4}">
      <dgm:prSet/>
      <dgm:spPr/>
      <dgm:t>
        <a:bodyPr/>
        <a:lstStyle/>
        <a:p>
          <a:r>
            <a:rPr lang="en-US" i="0" dirty="0"/>
            <a:t>Facilities Engineering Seminar &amp; Expo</a:t>
          </a:r>
          <a:endParaRPr lang="en-US" dirty="0"/>
        </a:p>
      </dgm:t>
    </dgm:pt>
    <dgm:pt modelId="{B1D18694-D260-485C-8C1D-5FC3B78CA50F}" type="parTrans" cxnId="{176E48F6-48B6-48D3-BCC6-F8F36AFF5F2C}">
      <dgm:prSet/>
      <dgm:spPr/>
      <dgm:t>
        <a:bodyPr/>
        <a:lstStyle/>
        <a:p>
          <a:endParaRPr lang="en-US"/>
        </a:p>
      </dgm:t>
    </dgm:pt>
    <dgm:pt modelId="{FEB98C16-151A-4FCE-B945-DAB17741FCA8}" type="sibTrans" cxnId="{176E48F6-48B6-48D3-BCC6-F8F36AFF5F2C}">
      <dgm:prSet/>
      <dgm:spPr/>
      <dgm:t>
        <a:bodyPr/>
        <a:lstStyle/>
        <a:p>
          <a:endParaRPr lang="en-US"/>
        </a:p>
      </dgm:t>
    </dgm:pt>
    <dgm:pt modelId="{0ACC5227-1308-45C5-BF2E-30DA0904772B}">
      <dgm:prSet/>
      <dgm:spPr/>
      <dgm:t>
        <a:bodyPr/>
        <a:lstStyle/>
        <a:p>
          <a:r>
            <a:rPr lang="en-US" i="0" dirty="0"/>
            <a:t>Objective – provide update on the program &amp; encourage registrations</a:t>
          </a:r>
          <a:endParaRPr lang="en-US" dirty="0"/>
        </a:p>
      </dgm:t>
    </dgm:pt>
    <dgm:pt modelId="{15C39D47-81A1-4A0A-8A62-3E8DFF88781A}" type="parTrans" cxnId="{F87E972D-6050-4EEC-89E5-DBBF48A5F88F}">
      <dgm:prSet/>
      <dgm:spPr/>
      <dgm:t>
        <a:bodyPr/>
        <a:lstStyle/>
        <a:p>
          <a:endParaRPr lang="en-US"/>
        </a:p>
      </dgm:t>
    </dgm:pt>
    <dgm:pt modelId="{B752C677-F37E-4045-B473-DDD20B47D3DB}" type="sibTrans" cxnId="{F87E972D-6050-4EEC-89E5-DBBF48A5F88F}">
      <dgm:prSet/>
      <dgm:spPr/>
      <dgm:t>
        <a:bodyPr/>
        <a:lstStyle/>
        <a:p>
          <a:endParaRPr lang="en-US"/>
        </a:p>
      </dgm:t>
    </dgm:pt>
    <dgm:pt modelId="{6766456D-78CC-4C4C-817F-6E1B71642D0C}">
      <dgm:prSet/>
      <dgm:spPr/>
      <dgm:t>
        <a:bodyPr/>
        <a:lstStyle/>
        <a:p>
          <a:r>
            <a:rPr lang="en-US" i="0" dirty="0"/>
            <a:t>Annual Convention Update</a:t>
          </a:r>
          <a:endParaRPr lang="en-US" dirty="0"/>
        </a:p>
      </dgm:t>
    </dgm:pt>
    <dgm:pt modelId="{89F95CF0-4C90-41C0-B2CA-1AEE3B44EA22}" type="parTrans" cxnId="{5C888FB7-51D7-438A-A7DC-9CCF055C5D61}">
      <dgm:prSet/>
      <dgm:spPr/>
      <dgm:t>
        <a:bodyPr/>
        <a:lstStyle/>
        <a:p>
          <a:endParaRPr lang="en-US"/>
        </a:p>
      </dgm:t>
    </dgm:pt>
    <dgm:pt modelId="{0F72E76C-0C99-4B92-A770-D0129143BE3C}" type="sibTrans" cxnId="{5C888FB7-51D7-438A-A7DC-9CCF055C5D61}">
      <dgm:prSet/>
      <dgm:spPr/>
      <dgm:t>
        <a:bodyPr/>
        <a:lstStyle/>
        <a:p>
          <a:endParaRPr lang="en-US"/>
        </a:p>
      </dgm:t>
    </dgm:pt>
    <dgm:pt modelId="{FC6CD5B1-65CF-4FD5-9AED-02A5DF1C26FB}">
      <dgm:prSet/>
      <dgm:spPr/>
      <dgm:t>
        <a:bodyPr/>
        <a:lstStyle/>
        <a:p>
          <a:r>
            <a:rPr lang="en-US" i="0" dirty="0"/>
            <a:t>Objective – provide update on the program &amp; encourage registrations</a:t>
          </a:r>
          <a:endParaRPr lang="en-US" dirty="0"/>
        </a:p>
      </dgm:t>
    </dgm:pt>
    <dgm:pt modelId="{04A2B5D5-84E0-4CF1-85E7-81FAB73107E5}" type="parTrans" cxnId="{06A1A987-52D1-4D35-BA56-20D2E84E7542}">
      <dgm:prSet/>
      <dgm:spPr/>
      <dgm:t>
        <a:bodyPr/>
        <a:lstStyle/>
        <a:p>
          <a:endParaRPr lang="en-US"/>
        </a:p>
      </dgm:t>
    </dgm:pt>
    <dgm:pt modelId="{6FDA44BE-08D2-444D-8B5A-9758E2406985}" type="sibTrans" cxnId="{06A1A987-52D1-4D35-BA56-20D2E84E7542}">
      <dgm:prSet/>
      <dgm:spPr/>
      <dgm:t>
        <a:bodyPr/>
        <a:lstStyle/>
        <a:p>
          <a:endParaRPr lang="en-US"/>
        </a:p>
      </dgm:t>
    </dgm:pt>
    <dgm:pt modelId="{30751814-0F38-46F0-AAAE-4D8849450E0C}">
      <dgm:prSet/>
      <dgm:spPr/>
      <dgm:t>
        <a:bodyPr/>
        <a:lstStyle/>
        <a:p>
          <a:r>
            <a:rPr lang="en-US" dirty="0"/>
            <a:t>Automated vs. Traditional mooring:</a:t>
          </a:r>
        </a:p>
      </dgm:t>
    </dgm:pt>
    <dgm:pt modelId="{5FC521C0-FE50-4E43-BFDB-72ED4D1387AA}" type="parTrans" cxnId="{1DE6C119-BFED-4068-8E4D-E7E968A01A5A}">
      <dgm:prSet/>
      <dgm:spPr/>
      <dgm:t>
        <a:bodyPr/>
        <a:lstStyle/>
        <a:p>
          <a:endParaRPr lang="en-US"/>
        </a:p>
      </dgm:t>
    </dgm:pt>
    <dgm:pt modelId="{2323E810-5BCE-4A94-B5E1-45CACA3D0CF9}" type="sibTrans" cxnId="{1DE6C119-BFED-4068-8E4D-E7E968A01A5A}">
      <dgm:prSet/>
      <dgm:spPr/>
      <dgm:t>
        <a:bodyPr/>
        <a:lstStyle/>
        <a:p>
          <a:endParaRPr lang="en-US"/>
        </a:p>
      </dgm:t>
    </dgm:pt>
    <dgm:pt modelId="{37371C0F-D82D-4212-92AA-9A4C271D6DD6}">
      <dgm:prSet/>
      <dgm:spPr/>
      <dgm:t>
        <a:bodyPr/>
        <a:lstStyle/>
        <a:p>
          <a:r>
            <a:rPr lang="en-US" dirty="0"/>
            <a:t>Objective – learn more about the benefits of </a:t>
          </a:r>
          <a:r>
            <a:rPr lang="en-US" err="1"/>
            <a:t>Cavotec’s</a:t>
          </a:r>
          <a:r>
            <a:rPr lang="en-US"/>
            <a:t> MoorMaster</a:t>
          </a:r>
          <a:endParaRPr lang="en-US" dirty="0"/>
        </a:p>
      </dgm:t>
    </dgm:pt>
    <dgm:pt modelId="{23CD63DB-C185-49D0-9ACB-6801891F1D0C}" type="parTrans" cxnId="{689C0B10-2591-4357-BE86-B1C334316328}">
      <dgm:prSet/>
      <dgm:spPr/>
      <dgm:t>
        <a:bodyPr/>
        <a:lstStyle/>
        <a:p>
          <a:endParaRPr lang="en-US"/>
        </a:p>
      </dgm:t>
    </dgm:pt>
    <dgm:pt modelId="{78A17847-DAF9-4F1A-831F-72C05820177C}" type="sibTrans" cxnId="{689C0B10-2591-4357-BE86-B1C334316328}">
      <dgm:prSet/>
      <dgm:spPr/>
      <dgm:t>
        <a:bodyPr/>
        <a:lstStyle/>
        <a:p>
          <a:endParaRPr lang="en-US"/>
        </a:p>
      </dgm:t>
    </dgm:pt>
    <dgm:pt modelId="{51CBB75A-A56D-4E4B-A98C-FF250EE9DD19}" type="pres">
      <dgm:prSet presAssocID="{1485141B-F576-4FDB-939F-3E38C7B75B16}" presName="Name0" presStyleCnt="0">
        <dgm:presLayoutVars>
          <dgm:dir/>
          <dgm:animLvl val="lvl"/>
          <dgm:resizeHandles val="exact"/>
        </dgm:presLayoutVars>
      </dgm:prSet>
      <dgm:spPr/>
    </dgm:pt>
    <dgm:pt modelId="{266E17E4-16BC-4EB3-AF55-2E803F17F7EF}" type="pres">
      <dgm:prSet presAssocID="{46154C2D-FD57-4552-A232-D58B1F1197E4}" presName="linNode" presStyleCnt="0"/>
      <dgm:spPr/>
    </dgm:pt>
    <dgm:pt modelId="{426E939D-837D-4D4F-8279-2FF8D6B89B3B}" type="pres">
      <dgm:prSet presAssocID="{46154C2D-FD57-4552-A232-D58B1F1197E4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E70F949-71C2-4F16-97B3-E336A7BD7385}" type="pres">
      <dgm:prSet presAssocID="{46154C2D-FD57-4552-A232-D58B1F1197E4}" presName="descendantText" presStyleLbl="alignAccFollowNode1" presStyleIdx="0" presStyleCnt="3">
        <dgm:presLayoutVars>
          <dgm:bulletEnabled val="1"/>
        </dgm:presLayoutVars>
      </dgm:prSet>
      <dgm:spPr/>
    </dgm:pt>
    <dgm:pt modelId="{3C538F82-D88C-4FC8-AA48-828CE80A6604}" type="pres">
      <dgm:prSet presAssocID="{FEB98C16-151A-4FCE-B945-DAB17741FCA8}" presName="sp" presStyleCnt="0"/>
      <dgm:spPr/>
    </dgm:pt>
    <dgm:pt modelId="{73AAEF59-3C91-4605-92EF-565214EB60A1}" type="pres">
      <dgm:prSet presAssocID="{6766456D-78CC-4C4C-817F-6E1B71642D0C}" presName="linNode" presStyleCnt="0"/>
      <dgm:spPr/>
    </dgm:pt>
    <dgm:pt modelId="{9D4E00F5-C4CF-45C0-87E9-C6BFDE679826}" type="pres">
      <dgm:prSet presAssocID="{6766456D-78CC-4C4C-817F-6E1B71642D0C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AC0952F3-1A8B-4830-A867-DA6DFD0621A1}" type="pres">
      <dgm:prSet presAssocID="{6766456D-78CC-4C4C-817F-6E1B71642D0C}" presName="descendantText" presStyleLbl="alignAccFollowNode1" presStyleIdx="1" presStyleCnt="3">
        <dgm:presLayoutVars>
          <dgm:bulletEnabled val="1"/>
        </dgm:presLayoutVars>
      </dgm:prSet>
      <dgm:spPr/>
    </dgm:pt>
    <dgm:pt modelId="{65F74AE7-B835-4ECF-AD43-9ED9D6E29D77}" type="pres">
      <dgm:prSet presAssocID="{0F72E76C-0C99-4B92-A770-D0129143BE3C}" presName="sp" presStyleCnt="0"/>
      <dgm:spPr/>
    </dgm:pt>
    <dgm:pt modelId="{63E6BF4A-52C0-4FF7-A7FF-00A19151E926}" type="pres">
      <dgm:prSet presAssocID="{30751814-0F38-46F0-AAAE-4D8849450E0C}" presName="linNode" presStyleCnt="0"/>
      <dgm:spPr/>
    </dgm:pt>
    <dgm:pt modelId="{97AD0CB7-FB6E-4636-9655-ABFC4DE24E3C}" type="pres">
      <dgm:prSet presAssocID="{30751814-0F38-46F0-AAAE-4D8849450E0C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9F781C86-0915-41B2-8529-E65098CBE425}" type="pres">
      <dgm:prSet presAssocID="{30751814-0F38-46F0-AAAE-4D8849450E0C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689C0B10-2591-4357-BE86-B1C334316328}" srcId="{30751814-0F38-46F0-AAAE-4D8849450E0C}" destId="{37371C0F-D82D-4212-92AA-9A4C271D6DD6}" srcOrd="0" destOrd="0" parTransId="{23CD63DB-C185-49D0-9ACB-6801891F1D0C}" sibTransId="{78A17847-DAF9-4F1A-831F-72C05820177C}"/>
    <dgm:cxn modelId="{1DE6C119-BFED-4068-8E4D-E7E968A01A5A}" srcId="{1485141B-F576-4FDB-939F-3E38C7B75B16}" destId="{30751814-0F38-46F0-AAAE-4D8849450E0C}" srcOrd="2" destOrd="0" parTransId="{5FC521C0-FE50-4E43-BFDB-72ED4D1387AA}" sibTransId="{2323E810-5BCE-4A94-B5E1-45CACA3D0CF9}"/>
    <dgm:cxn modelId="{F87E972D-6050-4EEC-89E5-DBBF48A5F88F}" srcId="{46154C2D-FD57-4552-A232-D58B1F1197E4}" destId="{0ACC5227-1308-45C5-BF2E-30DA0904772B}" srcOrd="0" destOrd="0" parTransId="{15C39D47-81A1-4A0A-8A62-3E8DFF88781A}" sibTransId="{B752C677-F37E-4045-B473-DDD20B47D3DB}"/>
    <dgm:cxn modelId="{5BADF07B-7172-4CE5-AD99-015A0A55A9F5}" type="presOf" srcId="{1485141B-F576-4FDB-939F-3E38C7B75B16}" destId="{51CBB75A-A56D-4E4B-A98C-FF250EE9DD19}" srcOrd="0" destOrd="0" presId="urn:microsoft.com/office/officeart/2005/8/layout/vList5"/>
    <dgm:cxn modelId="{06A1A987-52D1-4D35-BA56-20D2E84E7542}" srcId="{6766456D-78CC-4C4C-817F-6E1B71642D0C}" destId="{FC6CD5B1-65CF-4FD5-9AED-02A5DF1C26FB}" srcOrd="0" destOrd="0" parTransId="{04A2B5D5-84E0-4CF1-85E7-81FAB73107E5}" sibTransId="{6FDA44BE-08D2-444D-8B5A-9758E2406985}"/>
    <dgm:cxn modelId="{80A10A9D-34D7-4F3E-B971-67A63043FC32}" type="presOf" srcId="{46154C2D-FD57-4552-A232-D58B1F1197E4}" destId="{426E939D-837D-4D4F-8279-2FF8D6B89B3B}" srcOrd="0" destOrd="0" presId="urn:microsoft.com/office/officeart/2005/8/layout/vList5"/>
    <dgm:cxn modelId="{5C888FB7-51D7-438A-A7DC-9CCF055C5D61}" srcId="{1485141B-F576-4FDB-939F-3E38C7B75B16}" destId="{6766456D-78CC-4C4C-817F-6E1B71642D0C}" srcOrd="1" destOrd="0" parTransId="{89F95CF0-4C90-41C0-B2CA-1AEE3B44EA22}" sibTransId="{0F72E76C-0C99-4B92-A770-D0129143BE3C}"/>
    <dgm:cxn modelId="{0CA8C1CA-25EB-467E-9149-67B1203FF1AF}" type="presOf" srcId="{30751814-0F38-46F0-AAAE-4D8849450E0C}" destId="{97AD0CB7-FB6E-4636-9655-ABFC4DE24E3C}" srcOrd="0" destOrd="0" presId="urn:microsoft.com/office/officeart/2005/8/layout/vList5"/>
    <dgm:cxn modelId="{B7DCFAE4-CB94-4615-869A-8B17D0C40016}" type="presOf" srcId="{37371C0F-D82D-4212-92AA-9A4C271D6DD6}" destId="{9F781C86-0915-41B2-8529-E65098CBE425}" srcOrd="0" destOrd="0" presId="urn:microsoft.com/office/officeart/2005/8/layout/vList5"/>
    <dgm:cxn modelId="{BFD1CBE5-0EF6-4852-8B6E-C78F349C742E}" type="presOf" srcId="{6766456D-78CC-4C4C-817F-6E1B71642D0C}" destId="{9D4E00F5-C4CF-45C0-87E9-C6BFDE679826}" srcOrd="0" destOrd="0" presId="urn:microsoft.com/office/officeart/2005/8/layout/vList5"/>
    <dgm:cxn modelId="{176E48F6-48B6-48D3-BCC6-F8F36AFF5F2C}" srcId="{1485141B-F576-4FDB-939F-3E38C7B75B16}" destId="{46154C2D-FD57-4552-A232-D58B1F1197E4}" srcOrd="0" destOrd="0" parTransId="{B1D18694-D260-485C-8C1D-5FC3B78CA50F}" sibTransId="{FEB98C16-151A-4FCE-B945-DAB17741FCA8}"/>
    <dgm:cxn modelId="{5573BCF8-A5E8-452B-B0E8-E5DA6B1DED43}" type="presOf" srcId="{0ACC5227-1308-45C5-BF2E-30DA0904772B}" destId="{AE70F949-71C2-4F16-97B3-E336A7BD7385}" srcOrd="0" destOrd="0" presId="urn:microsoft.com/office/officeart/2005/8/layout/vList5"/>
    <dgm:cxn modelId="{7F9A97FB-8888-403D-8653-586E54C357F9}" type="presOf" srcId="{FC6CD5B1-65CF-4FD5-9AED-02A5DF1C26FB}" destId="{AC0952F3-1A8B-4830-A867-DA6DFD0621A1}" srcOrd="0" destOrd="0" presId="urn:microsoft.com/office/officeart/2005/8/layout/vList5"/>
    <dgm:cxn modelId="{2C1FDF2A-1BC3-42B7-8165-60140C693633}" type="presParOf" srcId="{51CBB75A-A56D-4E4B-A98C-FF250EE9DD19}" destId="{266E17E4-16BC-4EB3-AF55-2E803F17F7EF}" srcOrd="0" destOrd="0" presId="urn:microsoft.com/office/officeart/2005/8/layout/vList5"/>
    <dgm:cxn modelId="{464B6494-A45B-4B3F-A3B0-F72BA0E5D71B}" type="presParOf" srcId="{266E17E4-16BC-4EB3-AF55-2E803F17F7EF}" destId="{426E939D-837D-4D4F-8279-2FF8D6B89B3B}" srcOrd="0" destOrd="0" presId="urn:microsoft.com/office/officeart/2005/8/layout/vList5"/>
    <dgm:cxn modelId="{4C102431-DBCA-4A2F-BC48-9A21D3097957}" type="presParOf" srcId="{266E17E4-16BC-4EB3-AF55-2E803F17F7EF}" destId="{AE70F949-71C2-4F16-97B3-E336A7BD7385}" srcOrd="1" destOrd="0" presId="urn:microsoft.com/office/officeart/2005/8/layout/vList5"/>
    <dgm:cxn modelId="{0FFFF006-ACF4-43C4-B8D5-0189F012B2F5}" type="presParOf" srcId="{51CBB75A-A56D-4E4B-A98C-FF250EE9DD19}" destId="{3C538F82-D88C-4FC8-AA48-828CE80A6604}" srcOrd="1" destOrd="0" presId="urn:microsoft.com/office/officeart/2005/8/layout/vList5"/>
    <dgm:cxn modelId="{90D207F1-70F3-4FBF-B8B6-DAECF95BD2CB}" type="presParOf" srcId="{51CBB75A-A56D-4E4B-A98C-FF250EE9DD19}" destId="{73AAEF59-3C91-4605-92EF-565214EB60A1}" srcOrd="2" destOrd="0" presId="urn:microsoft.com/office/officeart/2005/8/layout/vList5"/>
    <dgm:cxn modelId="{2117DAD5-8BE4-47A4-96FA-0C95F941D823}" type="presParOf" srcId="{73AAEF59-3C91-4605-92EF-565214EB60A1}" destId="{9D4E00F5-C4CF-45C0-87E9-C6BFDE679826}" srcOrd="0" destOrd="0" presId="urn:microsoft.com/office/officeart/2005/8/layout/vList5"/>
    <dgm:cxn modelId="{BD305E5A-3588-4CD8-83B2-9C1A0CEE4BF9}" type="presParOf" srcId="{73AAEF59-3C91-4605-92EF-565214EB60A1}" destId="{AC0952F3-1A8B-4830-A867-DA6DFD0621A1}" srcOrd="1" destOrd="0" presId="urn:microsoft.com/office/officeart/2005/8/layout/vList5"/>
    <dgm:cxn modelId="{CED071FA-0F81-433A-9A8E-AA1E477BBC25}" type="presParOf" srcId="{51CBB75A-A56D-4E4B-A98C-FF250EE9DD19}" destId="{65F74AE7-B835-4ECF-AD43-9ED9D6E29D77}" srcOrd="3" destOrd="0" presId="urn:microsoft.com/office/officeart/2005/8/layout/vList5"/>
    <dgm:cxn modelId="{0B53B55B-99F6-4111-9158-98B0AD73CB43}" type="presParOf" srcId="{51CBB75A-A56D-4E4B-A98C-FF250EE9DD19}" destId="{63E6BF4A-52C0-4FF7-A7FF-00A19151E926}" srcOrd="4" destOrd="0" presId="urn:microsoft.com/office/officeart/2005/8/layout/vList5"/>
    <dgm:cxn modelId="{5AE89A43-707B-459A-B880-7FF13CD83372}" type="presParOf" srcId="{63E6BF4A-52C0-4FF7-A7FF-00A19151E926}" destId="{97AD0CB7-FB6E-4636-9655-ABFC4DE24E3C}" srcOrd="0" destOrd="0" presId="urn:microsoft.com/office/officeart/2005/8/layout/vList5"/>
    <dgm:cxn modelId="{7C6C6C5D-CF8C-4DE2-A145-99E50655A6A1}" type="presParOf" srcId="{63E6BF4A-52C0-4FF7-A7FF-00A19151E926}" destId="{9F781C86-0915-41B2-8529-E65098CBE4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70F949-71C2-4F16-97B3-E336A7BD7385}">
      <dsp:nvSpPr>
        <dsp:cNvPr id="0" name=""/>
        <dsp:cNvSpPr/>
      </dsp:nvSpPr>
      <dsp:spPr>
        <a:xfrm rot="5400000">
          <a:off x="4709865" y="-1887527"/>
          <a:ext cx="839837" cy="48280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i="0" kern="1200" dirty="0"/>
            <a:t>Objective – provide update on the program &amp; encourage registrations</a:t>
          </a:r>
          <a:endParaRPr lang="en-US" sz="2300" kern="1200" dirty="0"/>
        </a:p>
      </dsp:txBody>
      <dsp:txXfrm rot="-5400000">
        <a:off x="2715768" y="147567"/>
        <a:ext cx="4787035" cy="757843"/>
      </dsp:txXfrm>
    </dsp:sp>
    <dsp:sp modelId="{426E939D-837D-4D4F-8279-2FF8D6B89B3B}">
      <dsp:nvSpPr>
        <dsp:cNvPr id="0" name=""/>
        <dsp:cNvSpPr/>
      </dsp:nvSpPr>
      <dsp:spPr>
        <a:xfrm>
          <a:off x="0" y="1590"/>
          <a:ext cx="2715768" cy="10497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i="0" kern="1200" dirty="0"/>
            <a:t>Facilities Engineering Seminar &amp; Expo</a:t>
          </a:r>
          <a:endParaRPr lang="en-US" sz="2200" kern="1200" dirty="0"/>
        </a:p>
      </dsp:txBody>
      <dsp:txXfrm>
        <a:off x="51247" y="52837"/>
        <a:ext cx="2613274" cy="947302"/>
      </dsp:txXfrm>
    </dsp:sp>
    <dsp:sp modelId="{AC0952F3-1A8B-4830-A867-DA6DFD0621A1}">
      <dsp:nvSpPr>
        <dsp:cNvPr id="0" name=""/>
        <dsp:cNvSpPr/>
      </dsp:nvSpPr>
      <dsp:spPr>
        <a:xfrm rot="5400000">
          <a:off x="4709865" y="-785241"/>
          <a:ext cx="839837" cy="48280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i="0" kern="1200" dirty="0"/>
            <a:t>Objective – provide update on the program &amp; encourage registrations</a:t>
          </a:r>
          <a:endParaRPr lang="en-US" sz="2300" kern="1200" dirty="0"/>
        </a:p>
      </dsp:txBody>
      <dsp:txXfrm rot="-5400000">
        <a:off x="2715768" y="1249853"/>
        <a:ext cx="4787035" cy="757843"/>
      </dsp:txXfrm>
    </dsp:sp>
    <dsp:sp modelId="{9D4E00F5-C4CF-45C0-87E9-C6BFDE679826}">
      <dsp:nvSpPr>
        <dsp:cNvPr id="0" name=""/>
        <dsp:cNvSpPr/>
      </dsp:nvSpPr>
      <dsp:spPr>
        <a:xfrm>
          <a:off x="0" y="1103876"/>
          <a:ext cx="2715768" cy="10497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i="0" kern="1200" dirty="0"/>
            <a:t>Annual Convention Update</a:t>
          </a:r>
          <a:endParaRPr lang="en-US" sz="2200" kern="1200" dirty="0"/>
        </a:p>
      </dsp:txBody>
      <dsp:txXfrm>
        <a:off x="51247" y="1155123"/>
        <a:ext cx="2613274" cy="947302"/>
      </dsp:txXfrm>
    </dsp:sp>
    <dsp:sp modelId="{9F781C86-0915-41B2-8529-E65098CBE425}">
      <dsp:nvSpPr>
        <dsp:cNvPr id="0" name=""/>
        <dsp:cNvSpPr/>
      </dsp:nvSpPr>
      <dsp:spPr>
        <a:xfrm rot="5400000">
          <a:off x="4709865" y="317045"/>
          <a:ext cx="839837" cy="48280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Objective – learn more about the benefits of </a:t>
          </a:r>
          <a:r>
            <a:rPr lang="en-US" sz="2300" kern="1200" err="1"/>
            <a:t>Cavotec’s</a:t>
          </a:r>
          <a:r>
            <a:rPr lang="en-US" sz="2300" kern="1200"/>
            <a:t> MoorMaster</a:t>
          </a:r>
          <a:endParaRPr lang="en-US" sz="2300" kern="1200" dirty="0"/>
        </a:p>
      </dsp:txBody>
      <dsp:txXfrm rot="-5400000">
        <a:off x="2715768" y="2352140"/>
        <a:ext cx="4787035" cy="757843"/>
      </dsp:txXfrm>
    </dsp:sp>
    <dsp:sp modelId="{97AD0CB7-FB6E-4636-9655-ABFC4DE24E3C}">
      <dsp:nvSpPr>
        <dsp:cNvPr id="0" name=""/>
        <dsp:cNvSpPr/>
      </dsp:nvSpPr>
      <dsp:spPr>
        <a:xfrm>
          <a:off x="0" y="2206163"/>
          <a:ext cx="2715768" cy="10497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Automated vs. Traditional mooring:</a:t>
          </a:r>
        </a:p>
      </dsp:txBody>
      <dsp:txXfrm>
        <a:off x="51247" y="2257410"/>
        <a:ext cx="2613274" cy="947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2290BA1-5808-4057-9C5F-3EDF5B9E32FC}" type="datetime1">
              <a:rPr lang="en-US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7138C1FF-8B60-48CE-9ECF-0839053317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077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F7866B-750C-484D-ABEC-4E842DB1DD96}" type="datetime1">
              <a:rPr lang="en-US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FD52710E-1153-400F-AD6C-566211C734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6449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828801"/>
            <a:ext cx="5943600" cy="590549"/>
          </a:xfrm>
        </p:spPr>
        <p:txBody>
          <a:bodyPr anchor="t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419350"/>
            <a:ext cx="3962400" cy="673894"/>
          </a:xfrm>
        </p:spPr>
        <p:txBody>
          <a:bodyPr>
            <a:normAutofit/>
          </a:bodyPr>
          <a:lstStyle>
            <a:lvl1pPr marL="0" indent="0" algn="l">
              <a:buNone/>
              <a:defRPr sz="1425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5D41A19-9341-1840-9D58-5F8DD2079F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562350"/>
            <a:ext cx="9144000" cy="15811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81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979"/>
            <a:ext cx="75438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85850"/>
            <a:ext cx="7543800" cy="3257550"/>
          </a:xfrm>
        </p:spPr>
        <p:txBody>
          <a:bodyPr/>
          <a:lstStyle>
            <a:lvl1pPr>
              <a:buFont typeface="Arial"/>
              <a:buChar char="•"/>
              <a:defRPr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buFont typeface="Arial"/>
              <a:buChar char="•"/>
              <a:defRPr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buFont typeface="Arial"/>
              <a:buChar char="•"/>
              <a:defRPr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buFont typeface="Arial"/>
              <a:buChar char="•"/>
              <a:defRPr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buFont typeface="Arial"/>
              <a:buChar char="•"/>
              <a:defRPr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idx="15"/>
          </p:nvPr>
        </p:nvSpPr>
        <p:spPr>
          <a:xfrm>
            <a:off x="6553200" y="1"/>
            <a:ext cx="2590800" cy="3982624"/>
          </a:xfrm>
        </p:spPr>
        <p:txBody>
          <a:bodyPr rtlCol="0">
            <a:normAutofit/>
          </a:bodyPr>
          <a:lstStyle>
            <a:lvl1pPr marL="0" indent="0" algn="ctr">
              <a:buNone/>
              <a:defRPr sz="1500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5B682BA-8258-0645-8ACE-4DE488D8C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69" y="266700"/>
            <a:ext cx="6040531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FCDC074-59FB-C047-B726-B77D8253F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069" y="1146571"/>
            <a:ext cx="6040531" cy="2091929"/>
          </a:xfrm>
        </p:spPr>
        <p:txBody>
          <a:bodyPr/>
          <a:lstStyle>
            <a:lvl1pPr>
              <a:buFont typeface="Arial"/>
              <a:buChar char="•"/>
              <a:defRPr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buFont typeface="Arial"/>
              <a:buChar char="•"/>
              <a:defRPr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buFont typeface="Arial"/>
              <a:buChar char="•"/>
              <a:defRPr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buFont typeface="Arial"/>
              <a:buChar char="•"/>
              <a:defRPr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buFont typeface="Arial"/>
              <a:buChar char="•"/>
              <a:defRPr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095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205979"/>
            <a:ext cx="7543799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00151"/>
            <a:ext cx="3352800" cy="2514599"/>
          </a:xfrm>
        </p:spPr>
        <p:txBody>
          <a:bodyPr/>
          <a:lstStyle>
            <a:lvl1pPr>
              <a:defRPr sz="1800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1500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1350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1200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200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00151"/>
            <a:ext cx="3352800" cy="2514599"/>
          </a:xfrm>
        </p:spPr>
        <p:txBody>
          <a:bodyPr/>
          <a:lstStyle>
            <a:lvl1pPr>
              <a:defRPr sz="1800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1500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1350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1200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200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4"/>
          </p:nvPr>
        </p:nvSpPr>
        <p:spPr>
          <a:xfrm>
            <a:off x="6358946" y="0"/>
            <a:ext cx="2782957" cy="3989231"/>
          </a:xfrm>
        </p:spPr>
        <p:txBody>
          <a:bodyPr rtlCol="0">
            <a:normAutofit/>
          </a:bodyPr>
          <a:lstStyle>
            <a:lvl1pPr marL="0" indent="0" algn="ctr">
              <a:buNone/>
              <a:defRPr sz="1500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5029200" cy="3181350"/>
          </a:xfrm>
        </p:spPr>
        <p:txBody>
          <a:bodyPr/>
          <a:lstStyle>
            <a:lvl1pPr>
              <a:buFont typeface="Arial"/>
              <a:buChar char="•"/>
              <a:defRPr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buFont typeface="Arial"/>
              <a:buChar char="•"/>
              <a:defRPr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buFont typeface="Arial"/>
              <a:buChar char="•"/>
              <a:defRPr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buFont typeface="Arial"/>
              <a:buChar char="•"/>
              <a:defRPr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buFont typeface="Arial"/>
              <a:buChar char="•"/>
              <a:defRPr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6150" y="1428750"/>
            <a:ext cx="2782956" cy="1447800"/>
          </a:xfrm>
          <a:solidFill>
            <a:schemeClr val="bg1">
              <a:alpha val="76000"/>
            </a:schemeClr>
          </a:solidFill>
        </p:spPr>
        <p:txBody>
          <a:bodyPr anchor="ctr"/>
          <a:lstStyle>
            <a:lvl1pPr algn="ctr">
              <a:defRPr sz="135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742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85850"/>
            <a:ext cx="82296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text styles edit Master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400" y="4742261"/>
            <a:ext cx="457200" cy="1962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/>
            <a:fld id="{AFA229DD-0D6E-46B5-BA66-9966DACC6E45}" type="slidenum">
              <a:rPr lang="en-US" sz="675" b="1">
                <a:solidFill>
                  <a:schemeClr val="accent1"/>
                </a:solidFill>
                <a:latin typeface="Verdana" pitchFamily="34" charset="0"/>
              </a:rPr>
              <a:pPr algn="r" eaLnBrk="1" hangingPunct="1"/>
              <a:t>‹#›</a:t>
            </a:fld>
            <a:endParaRPr lang="en-US" sz="675" b="1" dirty="0">
              <a:solidFill>
                <a:schemeClr val="accent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0" r:id="rId2"/>
    <p:sldLayoutId id="2147483697" r:id="rId3"/>
    <p:sldLayoutId id="2147483683" r:id="rId4"/>
    <p:sldLayoutId id="2147483692" r:id="rId5"/>
  </p:sldLayoutIdLst>
  <p:hf sldNum="0" hdr="0" dt="0"/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1800" b="1" kern="1200">
          <a:solidFill>
            <a:srgbClr val="005A84"/>
          </a:solidFill>
          <a:latin typeface="Verdana"/>
          <a:ea typeface="Verdana" pitchFamily="34" charset="0"/>
          <a:cs typeface="Verdana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5A84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5A84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5A84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5A84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5A84"/>
          </a:solidFill>
          <a:latin typeface="Verdana" panose="020B0604030504040204" pitchFamily="34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5A84"/>
          </a:solidFill>
          <a:latin typeface="Verdana" panose="020B0604030504040204" pitchFamily="34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5A84"/>
          </a:solidFill>
          <a:latin typeface="Verdana" panose="020B0604030504040204" pitchFamily="34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5A84"/>
          </a:solidFill>
          <a:latin typeface="Verdana" panose="020B0604030504040204" pitchFamily="34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800" i="1" kern="1200">
          <a:solidFill>
            <a:srgbClr val="008265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Clr>
          <a:srgbClr val="008265"/>
        </a:buClr>
        <a:buFont typeface="Arial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Clr>
          <a:srgbClr val="008265"/>
        </a:buClr>
        <a:buFont typeface="Arial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Clr>
          <a:srgbClr val="008265"/>
        </a:buClr>
        <a:buFont typeface="Arial" pitchFamily="34" charset="0"/>
        <a:buChar char="•"/>
        <a:defRPr sz="105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Clr>
          <a:srgbClr val="008265"/>
        </a:buClr>
        <a:buFont typeface="Arial" pitchFamily="34" charset="0"/>
        <a:buChar char="•"/>
        <a:defRPr sz="105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9816B-9CB9-4675-B5CE-0DE9605F8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36129"/>
            <a:ext cx="7543800" cy="85725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086BE48-9B30-4A3F-8F53-320176E5B3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591253"/>
              </p:ext>
            </p:extLst>
          </p:nvPr>
        </p:nvGraphicFramePr>
        <p:xfrm>
          <a:off x="533400" y="895350"/>
          <a:ext cx="7543800" cy="325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9352472"/>
      </p:ext>
    </p:extLst>
  </p:cSld>
  <p:clrMapOvr>
    <a:masterClrMapping/>
  </p:clrMapOvr>
</p:sld>
</file>

<file path=ppt/theme/theme1.xml><?xml version="1.0" encoding="utf-8"?>
<a:theme xmlns:a="http://schemas.openxmlformats.org/drawingml/2006/main" name="Jim Walker Powerpoint_Templat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09_Powerpoint_Template [Compatibility Mode]" id="{C4A98BE3-FF74-4929-8CE9-0853F1E8D936}" vid="{DECD8761-4688-4C5B-8D24-9C39E609D1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5788</TotalTime>
  <Words>45</Words>
  <Application>Microsoft Office PowerPoint</Application>
  <PresentationFormat>On-screen Show (16:9)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Jim Walker Powerpoint_Template</vt:lpstr>
      <vt:lpstr>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  Meyer</dc:creator>
  <cp:lastModifiedBy>Paula Gonzalez</cp:lastModifiedBy>
  <cp:revision>7</cp:revision>
  <dcterms:created xsi:type="dcterms:W3CDTF">2021-02-22T16:11:10Z</dcterms:created>
  <dcterms:modified xsi:type="dcterms:W3CDTF">2021-08-23T14:50:55Z</dcterms:modified>
</cp:coreProperties>
</file>